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281F5-B993-4321-A5FA-48C83FAB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FF3C12-B270-44FE-98F7-29E721FE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99E6D-F0E3-49A9-BEA8-155F34EF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22024-910A-48E7-8BF7-2DD0BDB5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0072A-FC26-45F0-AC28-FF46B24C5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1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717F7-F352-4609-BDC4-2799F5E3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E97CE7-3B06-4565-B771-279A960F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E368B-6FBC-4B3C-8182-C4ABA48A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B82A-48C3-42ED-B1CC-E703E524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C99D5-6369-46EA-AE60-16B9A140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5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052088-1230-4A5E-B4C4-02AF7C42B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BD5C1C-4625-45DF-85AC-7FF19633C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33098-C76F-4776-8D39-F98518C2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CBCF6-85D0-44D8-A100-DFBD2C11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107A2-E7E9-4AD8-ABCA-5CD9064D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208B-B370-4C73-9710-267FE7BB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5FEDC-D6E7-4585-86B9-FE00B559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D57A6-9248-4869-9045-C5F33795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A6A07-0EBF-4A0F-AA01-F900B1F1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BA8-D1F3-451D-B132-CD436F2F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3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A46C4-259C-43CA-828E-313BDB0C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E1B37-0B83-449F-AC77-A3F4AD0B9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9428A-7641-44B0-BC70-FB004998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D78FA-A5A9-4208-8D48-3EB70C3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46DC3-2D3E-4BBB-BC58-D1C8A17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FB16-84BF-4DA3-86C9-E578CD50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9490C-1442-4BDF-B72C-3A37B73DF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157FD-58DD-400D-9118-A1A73BBCC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78D75-64BB-48F1-9CD2-5153B1F2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A0454-60E6-496C-B3E1-089CE92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E723DA-05E1-4E0B-8E75-5818C1BB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4A18F-E9F2-445B-A636-699D15A8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19D1F-1607-4175-B39A-D1577D7DE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AC3B3A-44D3-4B4A-8E91-EE0A248A7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ACF502-51D0-46F7-A430-85B28192E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7DFE58-4491-448C-8196-E1A07865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C2D425-9EE5-49E8-B21D-A0E50AA5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D37AB-86CD-417A-83EB-812DC252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F92722-1EA7-4752-8244-3070549C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79307-6008-4BBA-9782-5F052956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D2ADFE-6AB6-4349-8E63-1251D02C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FF5D5D-6AB0-465D-B551-ECAA5F9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B4E253-0B8F-473C-BCB4-55AB3B65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1E2366-ACA1-456B-AAA5-BBDAF3CA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FBEDB5-0D60-41A5-91EC-6859569A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10E65-A6FC-4ECB-8E9A-2D6C03F2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7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2166-9F9A-4C43-8041-6C1E71C7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1836F-CDFB-4638-86BC-641915C8B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CA5F7-2530-4416-95C5-6FC9A3D3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E1728-9F78-4B47-9857-66CC779B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69023-32F2-4AB8-BBB9-341394B5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86297A-C9DA-4B6C-917C-27E78008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5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67D6-4AD9-4BA4-9121-52DD958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E2B507-9DA9-46EE-9836-CB1EA7DCC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194753-7964-42A3-8EFC-D4433F75E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AE297-C8ED-4F50-A0A3-CDF4670D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397D3-CA71-49A6-AE7A-EE188ADE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C69AE2-FA88-4773-8650-81BF470E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0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BE0FFE-2433-47B2-8A37-32C29F5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B799B-22F3-4D5C-AE31-7598A643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8F39D-91CB-463C-AF8E-EBA2895FE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A3BB-6044-434E-82AC-FF7EF0EB7B3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3F318-1D65-4ED3-9BA5-52AD47A94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D4637-0F5C-43F0-87E9-141392591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90FD-87DA-4CE7-9FCA-98E338BDB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6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87CD3A-2491-48B6-A4DC-86ED47B4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C1BADA-E01F-4D87-B0D5-AD93FBBD821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491DF8-96A3-4EE1-BCEC-7BD830920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7615CF-8C4A-407F-8CA3-A42F35FB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36" y="167209"/>
              <a:ext cx="11717528" cy="3981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18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F378B-5140-4B81-9CAE-341249F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C1E459-1898-4478-8D09-78389278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7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2D236-736A-45BD-AA19-623F870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6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E9CB1-C415-49F6-BF55-56EB4576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3C288-6107-4B8F-A396-4EF8BEEB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DC921-57C8-49D0-B29D-7CFAB561D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FE315-4584-46BF-9940-94B71443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0D3CC-3878-40B9-9098-B7051E89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2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9CAA9-EC78-4DFC-8F9A-8B8C5E121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91126_1635_17_868">
            <a:hlinkClick r:id="" action="ppaction://media"/>
            <a:extLst>
              <a:ext uri="{FF2B5EF4-FFF2-40B4-BE49-F238E27FC236}">
                <a16:creationId xmlns:a16="http://schemas.microsoft.com/office/drawing/2014/main" id="{A3593FBF-1BE3-4B11-959E-FAC7E8B99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20"/>
            <a:ext cx="12192000" cy="6852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0498F2-62B7-4844-B968-D481C3F21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54" y="2252370"/>
            <a:ext cx="8443692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9C0CC-E3D7-45F1-9A5D-B4013D3C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5"/>
            <a:ext cx="12192000" cy="68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EB6666-FE76-466D-BCF4-4172E2DF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40763-343E-445C-865D-B67A0F799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4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DC8CC-E0F3-40B1-AFF4-C96801B1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53977D-9DDB-4AAC-9AD4-591003E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A4684-9B27-4753-BFC2-CE40E4ED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1F2BE-16C8-4A35-8B0B-3B5CA9FD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"/>
            <a:ext cx="12192000" cy="68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394960-818D-410E-94AB-21A205A03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E6256E-DD33-4D74-ADE0-D577A1E4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8755D-37B2-4B6A-B5D2-397507C3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AEC246-F6C9-488D-99D7-389E06DD7FAD}"/>
              </a:ext>
            </a:extLst>
          </p:cNvPr>
          <p:cNvGrpSpPr/>
          <p:nvPr/>
        </p:nvGrpSpPr>
        <p:grpSpPr>
          <a:xfrm>
            <a:off x="0" y="0"/>
            <a:ext cx="12195839" cy="6858000"/>
            <a:chOff x="0" y="0"/>
            <a:chExt cx="1219583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49A9CC-06EB-49FE-87F5-07FD095C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5839" cy="6858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D6289-F8BA-4C62-9E13-416EBECE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154" y="1490304"/>
              <a:ext cx="8443692" cy="3877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98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5BB690-5967-4639-B77E-20F4F2A33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7F0B0A6-10A0-4C8B-BA8D-A37454A8E531}"/>
              </a:ext>
            </a:extLst>
          </p:cNvPr>
          <p:cNvGrpSpPr/>
          <p:nvPr/>
        </p:nvGrpSpPr>
        <p:grpSpPr>
          <a:xfrm>
            <a:off x="-92596" y="0"/>
            <a:ext cx="12284596" cy="6858000"/>
            <a:chOff x="-92596" y="0"/>
            <a:chExt cx="12284596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CB3484-231A-40C8-9A4C-965352B1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8F521C-086B-4FB1-BCA1-2085B3AB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596" y="0"/>
              <a:ext cx="2615878" cy="25233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7F2FC70-FBD6-4450-8171-7104DBD807AD}"/>
                </a:ext>
              </a:extLst>
            </p:cNvPr>
            <p:cNvSpPr/>
            <p:nvPr/>
          </p:nvSpPr>
          <p:spPr>
            <a:xfrm>
              <a:off x="4768769" y="555585"/>
              <a:ext cx="7025833" cy="5644851"/>
            </a:xfrm>
            <a:prstGeom prst="rect">
              <a:avLst/>
            </a:prstGeom>
            <a:solidFill>
              <a:srgbClr val="383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A36649-CACB-484B-830E-86BBE1F7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869" y="703968"/>
              <a:ext cx="3713956" cy="2274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14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91078A-2687-45F4-80C5-44D23CC03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50" y="2944326"/>
            <a:ext cx="807790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33A12-9ADE-4027-A77D-9F0F6EF6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5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A23F3F-34C6-400D-9E14-D63ECB7E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4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(경영정보학부)김지원</dc:creator>
  <cp:lastModifiedBy>(경영정보학부)강수민</cp:lastModifiedBy>
  <cp:revision>5</cp:revision>
  <dcterms:created xsi:type="dcterms:W3CDTF">2019-11-27T11:23:00Z</dcterms:created>
  <dcterms:modified xsi:type="dcterms:W3CDTF">2019-12-02T12:11:01Z</dcterms:modified>
</cp:coreProperties>
</file>